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1A3B4-9E9D-FA48-829B-6C556024E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479746-A49D-2745-A87A-1C97320DD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6B137-128D-C047-B603-D7D14072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AA064-DB15-C04E-84D8-BB5594D2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A1A2B-BA99-6249-B87B-37B09FEF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33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E6437-1011-1642-8736-410C61A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D15534-7EA6-5E47-87B7-C7D0F2174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BAF68-3AA1-934A-863B-180F5DE7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6B680-B49E-7B44-8931-E1B6FCA3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8BAF1-8EBC-BF46-97DF-DD3B591F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38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C55BFD-A161-C24B-BFC5-9D327BB26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D54F1-4834-714A-9916-9B868977C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A3A4B1-8E01-2649-81AD-6135FD0B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CC5E6-B88E-7349-B288-B5039F56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A6890-D8E1-5646-8F35-8406A4DC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0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8E71-0E34-8047-99DE-6EA0DF3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6042F-34C3-DF48-907B-E7A99A46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9A36F-0DBD-4241-8B6A-400526F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A109DF-0C78-7C43-8E17-3C030650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CA575-5216-A84A-8A96-99271AC2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12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D9EBE-2C11-2140-9BE3-11AD5009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F322A-2B85-5B42-87FB-27E0F3FE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E2C9E5-74E5-234F-99E3-985945FF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33DC4-F958-BC4D-A331-094F1A2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332E9-ABF5-AB4E-ADCD-A629CCFF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1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56442-F113-3548-AFD4-1C4E404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FA45B-406B-5A4C-8DDC-18F56C25A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131C44-4E42-5948-A1E6-D93D484A3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26EF03-FC6A-D049-9B29-19DC0C48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D8CA9-9EC1-214D-B419-D67FA435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FCFBAE-D9D0-5947-9C85-B3B96E69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39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17BB5-771F-AB47-83C0-6DCF5A1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A50B5D-EDD9-164D-8133-AB9AD15C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A02A77-D707-694F-A191-717CB9B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1E056-DBDC-ED45-BBE7-203EC58C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C37FDB-2BC0-8041-BD51-A280F0CB1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B9E7A2-A1A3-AC48-AB7F-EE27F42B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9B7E1E-3D38-9945-BCB9-72E893C2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3F6000-D218-C24C-8258-9007B03F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5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F7C35-69FC-EC48-AA59-B3FADE5B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5A212-EB09-8B4E-9146-D994DFD0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439495-5275-794E-969C-D7B5ADF9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28297-959C-E341-ABB7-36559A17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2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9478E7-12BB-F846-A742-406928B3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0584C0-C199-E64C-BF74-37F0FF93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5F5325-1050-3B40-86FF-7E775E66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197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9C236-4F19-F14C-9AC8-69A5113B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213E5-591B-AD46-9E76-0B5A6342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FDB085-6A59-1142-8973-FF76BB8B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BFA85-6A38-1C4D-B2AD-1B3803A7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77FEC4-196B-0149-A9F2-FD2CC7C1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96982A-861C-A346-86A1-F39F814C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700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5DE02-FC72-6140-8A4D-2EF73DBA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EA7435-E8BB-5B4B-AC9C-423F9E21B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20E9C3-9043-9941-817B-34D708786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E64056-D3A4-6340-8095-A94E5799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A747C1-1A79-4B47-88D2-AF88716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FBA90F-EAB6-084E-A78C-9F4AF2DB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64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489EF2-CCBA-8B4C-BA73-A6F73D43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001AD6-3386-DF45-B961-7B1B5EACF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A62A9-7A8C-6842-94F7-B8669C180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7742-E453-AB46-9ABB-5B782CE84372}" type="datetimeFigureOut">
              <a:rPr lang="es-CO" smtClean="0"/>
              <a:t>27/09/21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3A6BB-DDA2-9B42-BD03-35CE8C6BF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6A1D5-157F-A94B-9B6B-87365CFC3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F9A3-C427-0040-ABA8-4E0510913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47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3713A1-2F74-8041-BFFE-D36DFE17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E6582C-E364-404C-B5EC-31859B8B10A8}"/>
              </a:ext>
            </a:extLst>
          </p:cNvPr>
          <p:cNvSpPr txBox="1"/>
          <p:nvPr/>
        </p:nvSpPr>
        <p:spPr>
          <a:xfrm>
            <a:off x="393842" y="2496621"/>
            <a:ext cx="11404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800" dirty="0">
                <a:solidFill>
                  <a:schemeClr val="bg1"/>
                </a:solidFill>
                <a:latin typeface="Svarga Typeface ( PERSONAL USE " pitchFamily="2" charset="77"/>
              </a:rPr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34620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D8CF8E-466D-DC4B-8D06-CE3C73EC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8AEE12-5F44-F84D-A5F1-B92812828549}"/>
              </a:ext>
            </a:extLst>
          </p:cNvPr>
          <p:cNvSpPr txBox="1"/>
          <p:nvPr/>
        </p:nvSpPr>
        <p:spPr>
          <a:xfrm>
            <a:off x="2232917" y="2928134"/>
            <a:ext cx="7726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i="1" spc="1000" dirty="0">
                <a:latin typeface="Svarga Typeface ( PERSONAL USE " pitchFamily="2" charset="77"/>
              </a:rPr>
              <a:t>Subtitulo</a:t>
            </a:r>
            <a:endParaRPr lang="es-CO" sz="7200" i="1" spc="1000" dirty="0">
              <a:latin typeface="Svarga Typeface ( PERSONAL USE ONLY )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ADDB84-DA60-E946-9E60-71CFF551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0668E0-0D88-AA41-9644-A39462671042}"/>
              </a:ext>
            </a:extLst>
          </p:cNvPr>
          <p:cNvSpPr txBox="1"/>
          <p:nvPr/>
        </p:nvSpPr>
        <p:spPr>
          <a:xfrm>
            <a:off x="2434976" y="2497976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00" i="1" dirty="0" err="1">
                <a:latin typeface="Felice" pitchFamily="2" charset="77"/>
              </a:rPr>
              <a:t>Lorem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ipsum</a:t>
            </a:r>
            <a:r>
              <a:rPr lang="es-CO" sz="2300" i="1" dirty="0">
                <a:latin typeface="Felice" pitchFamily="2" charset="77"/>
              </a:rPr>
              <a:t> dolor </a:t>
            </a:r>
            <a:r>
              <a:rPr lang="es-CO" sz="2300" i="1" dirty="0" err="1">
                <a:latin typeface="Felice" pitchFamily="2" charset="77"/>
              </a:rPr>
              <a:t>sit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amet</a:t>
            </a:r>
            <a:r>
              <a:rPr lang="es-CO" sz="2300" i="1" dirty="0">
                <a:latin typeface="Felice" pitchFamily="2" charset="77"/>
              </a:rPr>
              <a:t>, </a:t>
            </a:r>
            <a:r>
              <a:rPr lang="es-CO" sz="2300" i="1" dirty="0" err="1">
                <a:latin typeface="Felice" pitchFamily="2" charset="77"/>
              </a:rPr>
              <a:t>consectetuer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adipiscing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elit</a:t>
            </a:r>
            <a:r>
              <a:rPr lang="es-CO" sz="2300" i="1" dirty="0">
                <a:latin typeface="Felice" pitchFamily="2" charset="77"/>
              </a:rPr>
              <a:t>, sed </a:t>
            </a:r>
            <a:r>
              <a:rPr lang="es-CO" sz="2300" i="1" dirty="0" err="1">
                <a:latin typeface="Felice" pitchFamily="2" charset="77"/>
              </a:rPr>
              <a:t>diatm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nonummy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nibh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euismod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tincidunt</a:t>
            </a:r>
            <a:r>
              <a:rPr lang="es-CO" sz="2300" i="1" dirty="0">
                <a:latin typeface="Felice" pitchFamily="2" charset="77"/>
              </a:rPr>
              <a:t> ut </a:t>
            </a:r>
            <a:r>
              <a:rPr lang="es-CO" sz="2300" i="1" dirty="0" err="1">
                <a:latin typeface="Felice" pitchFamily="2" charset="77"/>
              </a:rPr>
              <a:t>laoreet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dolore</a:t>
            </a:r>
            <a:r>
              <a:rPr lang="es-CO" sz="2300" i="1" dirty="0">
                <a:latin typeface="Felice" pitchFamily="2" charset="77"/>
              </a:rPr>
              <a:t> magna </a:t>
            </a:r>
            <a:r>
              <a:rPr lang="es-CO" sz="2300" i="1" dirty="0" err="1">
                <a:latin typeface="Felice" pitchFamily="2" charset="77"/>
              </a:rPr>
              <a:t>aliquam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erat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volutpat</a:t>
            </a:r>
            <a:r>
              <a:rPr lang="es-CO" sz="2300" i="1" dirty="0">
                <a:latin typeface="Felice" pitchFamily="2" charset="77"/>
              </a:rPr>
              <a:t>. Ut </a:t>
            </a:r>
            <a:r>
              <a:rPr lang="es-CO" sz="2300" i="1" dirty="0" err="1">
                <a:latin typeface="Felice" pitchFamily="2" charset="77"/>
              </a:rPr>
              <a:t>wisi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enim</a:t>
            </a:r>
            <a:r>
              <a:rPr lang="es-CO" sz="2300" i="1" dirty="0">
                <a:latin typeface="Felice" pitchFamily="2" charset="77"/>
              </a:rPr>
              <a:t> ad </a:t>
            </a:r>
            <a:r>
              <a:rPr lang="es-CO" sz="2300" i="1" dirty="0" err="1">
                <a:latin typeface="Felice" pitchFamily="2" charset="77"/>
              </a:rPr>
              <a:t>minim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veniam</a:t>
            </a:r>
            <a:r>
              <a:rPr lang="es-CO" sz="2300" i="1" dirty="0">
                <a:latin typeface="Felice" pitchFamily="2" charset="77"/>
              </a:rPr>
              <a:t>, </a:t>
            </a:r>
            <a:r>
              <a:rPr lang="es-CO" sz="2300" i="1" dirty="0" err="1">
                <a:latin typeface="Felice" pitchFamily="2" charset="77"/>
              </a:rPr>
              <a:t>quis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nostrud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exerci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tation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ullamcorper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suscipit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lobortis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nisl</a:t>
            </a:r>
            <a:r>
              <a:rPr lang="es-CO" sz="2300" i="1" dirty="0">
                <a:latin typeface="Felice" pitchFamily="2" charset="77"/>
              </a:rPr>
              <a:t> ut </a:t>
            </a:r>
            <a:r>
              <a:rPr lang="es-CO" sz="2300" i="1" dirty="0" err="1">
                <a:latin typeface="Felice" pitchFamily="2" charset="77"/>
              </a:rPr>
              <a:t>aliquip</a:t>
            </a:r>
            <a:r>
              <a:rPr lang="es-CO" sz="2300" i="1" dirty="0">
                <a:latin typeface="Felice" pitchFamily="2" charset="77"/>
              </a:rPr>
              <a:t> ex </a:t>
            </a:r>
            <a:r>
              <a:rPr lang="es-CO" sz="2300" i="1" dirty="0" err="1">
                <a:latin typeface="Felice" pitchFamily="2" charset="77"/>
              </a:rPr>
              <a:t>ea</a:t>
            </a:r>
            <a:r>
              <a:rPr lang="es-CO" sz="2300" i="1" dirty="0">
                <a:latin typeface="Felice" pitchFamily="2" charset="77"/>
              </a:rPr>
              <a:t> commodo </a:t>
            </a:r>
            <a:r>
              <a:rPr lang="es-CO" sz="2300" i="1" dirty="0" err="1">
                <a:latin typeface="Felice" pitchFamily="2" charset="77"/>
              </a:rPr>
              <a:t>consequat</a:t>
            </a:r>
            <a:r>
              <a:rPr lang="es-CO" sz="2300" i="1" dirty="0">
                <a:latin typeface="Felice" pitchFamily="2" charset="77"/>
              </a:rPr>
              <a:t>. </a:t>
            </a:r>
            <a:r>
              <a:rPr lang="es-CO" sz="2300" i="1" dirty="0" err="1">
                <a:latin typeface="Felice" pitchFamily="2" charset="77"/>
              </a:rPr>
              <a:t>Duis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autem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vel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eum</a:t>
            </a:r>
            <a:r>
              <a:rPr lang="es-CO" sz="2300" i="1" dirty="0">
                <a:latin typeface="Felice" pitchFamily="2" charset="77"/>
              </a:rPr>
              <a:t> </a:t>
            </a:r>
            <a:r>
              <a:rPr lang="es-CO" sz="2300" i="1" dirty="0" err="1">
                <a:latin typeface="Felice" pitchFamily="2" charset="77"/>
              </a:rPr>
              <a:t>iriure</a:t>
            </a:r>
            <a:r>
              <a:rPr lang="es-CO" sz="2300" i="1" dirty="0">
                <a:latin typeface="Felice" pitchFamily="2" charset="77"/>
              </a:rPr>
              <a:t> dolor in </a:t>
            </a:r>
            <a:r>
              <a:rPr lang="es-CO" sz="2300" i="1" dirty="0" err="1">
                <a:latin typeface="Felice" pitchFamily="2" charset="77"/>
              </a:rPr>
              <a:t>hendrerit</a:t>
            </a:r>
            <a:r>
              <a:rPr lang="es-CO" sz="2300" i="1" dirty="0">
                <a:latin typeface="Felice" pitchFamily="2" charset="77"/>
              </a:rPr>
              <a:t> in </a:t>
            </a:r>
            <a:r>
              <a:rPr lang="es-CO" sz="2300" i="1" dirty="0" err="1">
                <a:latin typeface="Felice" pitchFamily="2" charset="77"/>
              </a:rPr>
              <a:t>vulputate</a:t>
            </a:r>
            <a:endParaRPr lang="es-CO" sz="2300" i="1" dirty="0">
              <a:latin typeface="Felice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96E26-070D-404F-9C31-88333707A061}"/>
              </a:ext>
            </a:extLst>
          </p:cNvPr>
          <p:cNvSpPr txBox="1"/>
          <p:nvPr/>
        </p:nvSpPr>
        <p:spPr>
          <a:xfrm>
            <a:off x="3226084" y="4711568"/>
            <a:ext cx="549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>
                <a:solidFill>
                  <a:srgbClr val="C29A55"/>
                </a:solidFill>
                <a:latin typeface="Svarga Typeface ( PERSONAL USE " pitchFamily="2" charset="77"/>
              </a:rPr>
              <a:t>VERSÍCULO 12:12</a:t>
            </a:r>
            <a:endParaRPr lang="es-CO" sz="2400" spc="600" dirty="0">
              <a:solidFill>
                <a:srgbClr val="C29A55"/>
              </a:solidFill>
              <a:latin typeface="Svarga Typeface ( PERSONAL USE 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736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03D57A-8384-1443-9FEF-FD2966CC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39A424B-ACFF-074C-BC98-AE6110D1D02F}"/>
              </a:ext>
            </a:extLst>
          </p:cNvPr>
          <p:cNvSpPr txBox="1"/>
          <p:nvPr/>
        </p:nvSpPr>
        <p:spPr>
          <a:xfrm>
            <a:off x="6893961" y="1419189"/>
            <a:ext cx="47363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Lorem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ipsum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dolor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sit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amet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,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consectetuer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adipiscing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elit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, sed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diatm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nonummy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nibh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euismod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tincidunt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ut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laoreet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dolore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magna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aliquam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erat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volutpat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. Ut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wisi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enim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ad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minim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veniam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,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quis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nostrud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exerci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tation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ullamcorper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suscipit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lobortis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nisl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ut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aliquip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ex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ea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commodo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consequat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.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Duis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autem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vel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eum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iriure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dolor in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hendrerit</a:t>
            </a:r>
            <a:r>
              <a:rPr lang="es-CO" sz="2300" i="1" dirty="0">
                <a:solidFill>
                  <a:schemeClr val="bg1"/>
                </a:solidFill>
                <a:latin typeface="Felice" pitchFamily="2" charset="77"/>
              </a:rPr>
              <a:t> in </a:t>
            </a:r>
            <a:r>
              <a:rPr lang="es-CO" sz="2300" i="1" dirty="0" err="1">
                <a:solidFill>
                  <a:schemeClr val="bg1"/>
                </a:solidFill>
                <a:latin typeface="Felice" pitchFamily="2" charset="77"/>
              </a:rPr>
              <a:t>vulputate</a:t>
            </a:r>
            <a:endParaRPr lang="es-CO" sz="2300" i="1" dirty="0">
              <a:solidFill>
                <a:schemeClr val="bg1"/>
              </a:solidFill>
              <a:latin typeface="Felic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07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B7A495-173F-9749-830E-5600E6FC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B5946A-C960-A14C-9C41-CC2AA44767D6}"/>
              </a:ext>
            </a:extLst>
          </p:cNvPr>
          <p:cNvSpPr txBox="1"/>
          <p:nvPr/>
        </p:nvSpPr>
        <p:spPr>
          <a:xfrm>
            <a:off x="852757" y="2220573"/>
            <a:ext cx="722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>
                <a:latin typeface="Svarga Typeface ( PERSONAL USE " pitchFamily="2" charset="77"/>
              </a:rPr>
              <a:t>Lorem</a:t>
            </a:r>
            <a:r>
              <a:rPr lang="es-CO" sz="2400" dirty="0">
                <a:latin typeface="Svarga Typeface ( PERSONAL USE " pitchFamily="2" charset="77"/>
              </a:rPr>
              <a:t> </a:t>
            </a:r>
            <a:r>
              <a:rPr lang="es-CO" sz="2400" dirty="0" err="1">
                <a:latin typeface="Svarga Typeface ( PERSONAL USE " pitchFamily="2" charset="77"/>
              </a:rPr>
              <a:t>ipsum</a:t>
            </a:r>
            <a:r>
              <a:rPr lang="es-CO" sz="2400" dirty="0">
                <a:latin typeface="Svarga Typeface ( PERSONAL USE " pitchFamily="2" charset="77"/>
              </a:rPr>
              <a:t> dolor </a:t>
            </a:r>
            <a:r>
              <a:rPr lang="es-CO" sz="2400" dirty="0" err="1">
                <a:latin typeface="Svarga Typeface ( PERSONAL USE " pitchFamily="2" charset="77"/>
              </a:rPr>
              <a:t>sit</a:t>
            </a:r>
            <a:r>
              <a:rPr lang="es-CO" sz="2400" dirty="0">
                <a:latin typeface="Svarga Typeface ( PERSONAL USE " pitchFamily="2" charset="77"/>
              </a:rPr>
              <a:t> </a:t>
            </a:r>
            <a:r>
              <a:rPr lang="es-CO" sz="2400" dirty="0" err="1">
                <a:latin typeface="Svarga Typeface ( PERSONAL USE " pitchFamily="2" charset="77"/>
              </a:rPr>
              <a:t>amet</a:t>
            </a:r>
            <a:r>
              <a:rPr lang="es-CO" sz="2400" dirty="0">
                <a:latin typeface="Svarga Typeface ( PERSONAL USE " pitchFamily="2" charset="77"/>
              </a:rPr>
              <a:t>, </a:t>
            </a:r>
            <a:r>
              <a:rPr lang="es-CO" sz="2400" dirty="0" err="1">
                <a:latin typeface="Svarga Typeface ( PERSONAL USE " pitchFamily="2" charset="77"/>
              </a:rPr>
              <a:t>consectetuer</a:t>
            </a:r>
            <a:r>
              <a:rPr lang="es-CO" sz="2400" dirty="0">
                <a:latin typeface="Svarga Typeface ( PERSONAL USE " pitchFamily="2" charset="77"/>
              </a:rPr>
              <a:t> </a:t>
            </a:r>
            <a:r>
              <a:rPr lang="es-CO" sz="2400" dirty="0" err="1">
                <a:latin typeface="Svarga Typeface ( PERSONAL USE " pitchFamily="2" charset="77"/>
              </a:rPr>
              <a:t>adipiscing</a:t>
            </a:r>
            <a:r>
              <a:rPr lang="es-CO" sz="2400" dirty="0">
                <a:latin typeface="Svarga Typeface ( PERSONAL USE " pitchFamily="2" charset="77"/>
              </a:rPr>
              <a:t> </a:t>
            </a:r>
            <a:r>
              <a:rPr lang="es-CO" sz="2400" dirty="0" err="1">
                <a:latin typeface="Svarga Typeface ( PERSONAL USE " pitchFamily="2" charset="77"/>
              </a:rPr>
              <a:t>elit</a:t>
            </a:r>
            <a:r>
              <a:rPr lang="es-CO" sz="2400" dirty="0">
                <a:latin typeface="Svarga Typeface ( PERSONAL USE " pitchFamily="2" charset="77"/>
              </a:rPr>
              <a:t>, sed </a:t>
            </a:r>
            <a:r>
              <a:rPr lang="es-CO" sz="2400" dirty="0" err="1">
                <a:latin typeface="Svarga Typeface ( PERSONAL USE " pitchFamily="2" charset="77"/>
              </a:rPr>
              <a:t>diam</a:t>
            </a:r>
            <a:r>
              <a:rPr lang="es-CO" sz="2400" dirty="0">
                <a:latin typeface="Svarga Typeface ( PERSONAL USE " pitchFamily="2" charset="77"/>
              </a:rPr>
              <a:t> </a:t>
            </a:r>
            <a:r>
              <a:rPr lang="es-CO" sz="2400" dirty="0" err="1">
                <a:latin typeface="Svarga Typeface ( PERSONAL USE " pitchFamily="2" charset="77"/>
              </a:rPr>
              <a:t>nonummy</a:t>
            </a:r>
            <a:endParaRPr lang="es-CO" sz="2400" dirty="0">
              <a:latin typeface="Svarga Typeface ( PERSONAL USE 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9C2E51-FEDE-0B48-A42D-8622D40C7638}"/>
              </a:ext>
            </a:extLst>
          </p:cNvPr>
          <p:cNvSpPr txBox="1"/>
          <p:nvPr/>
        </p:nvSpPr>
        <p:spPr>
          <a:xfrm>
            <a:off x="1212352" y="3188506"/>
            <a:ext cx="722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latin typeface="Felice" pitchFamily="2" charset="77"/>
              </a:rPr>
              <a:t>· </a:t>
            </a:r>
            <a:r>
              <a:rPr lang="es-CO" i="1" dirty="0" err="1">
                <a:latin typeface="Felice" pitchFamily="2" charset="77"/>
              </a:rPr>
              <a:t>Lorem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ipsum</a:t>
            </a:r>
            <a:r>
              <a:rPr lang="es-CO" i="1" dirty="0">
                <a:latin typeface="Felice" pitchFamily="2" charset="77"/>
              </a:rPr>
              <a:t> dolor </a:t>
            </a:r>
            <a:r>
              <a:rPr lang="es-CO" i="1" dirty="0" err="1">
                <a:latin typeface="Felice" pitchFamily="2" charset="77"/>
              </a:rPr>
              <a:t>sit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amet</a:t>
            </a:r>
            <a:r>
              <a:rPr lang="es-CO" i="1" dirty="0">
                <a:latin typeface="Felice" pitchFamily="2" charset="77"/>
              </a:rPr>
              <a:t>, </a:t>
            </a:r>
            <a:r>
              <a:rPr lang="es-CO" i="1" dirty="0" err="1">
                <a:latin typeface="Felice" pitchFamily="2" charset="77"/>
              </a:rPr>
              <a:t>consectetuer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adipiscing</a:t>
            </a:r>
            <a:r>
              <a:rPr lang="es-CO" i="1" dirty="0">
                <a:latin typeface="Felice" pitchFamily="2" charset="77"/>
              </a:rPr>
              <a:t>.</a:t>
            </a:r>
          </a:p>
          <a:p>
            <a:r>
              <a:rPr lang="es-CO" i="1" dirty="0">
                <a:latin typeface="Felice" pitchFamily="2" charset="77"/>
              </a:rPr>
              <a:t>· Sed </a:t>
            </a:r>
            <a:r>
              <a:rPr lang="es-CO" i="1" dirty="0" err="1">
                <a:latin typeface="Felice" pitchFamily="2" charset="77"/>
              </a:rPr>
              <a:t>diam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nonummy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nibh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euismod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tincidunt</a:t>
            </a:r>
            <a:r>
              <a:rPr lang="es-CO" i="1" dirty="0">
                <a:latin typeface="Felice" pitchFamily="2" charset="77"/>
              </a:rPr>
              <a:t> ut </a:t>
            </a:r>
            <a:r>
              <a:rPr lang="es-CO" i="1" dirty="0" err="1">
                <a:latin typeface="Felice" pitchFamily="2" charset="77"/>
              </a:rPr>
              <a:t>laoreet</a:t>
            </a:r>
            <a:r>
              <a:rPr lang="es-CO" i="1" dirty="0">
                <a:latin typeface="Felice" pitchFamily="2" charset="77"/>
              </a:rPr>
              <a:t>.</a:t>
            </a:r>
          </a:p>
          <a:p>
            <a:r>
              <a:rPr lang="es-CO" i="1" dirty="0">
                <a:latin typeface="Felice" pitchFamily="2" charset="77"/>
              </a:rPr>
              <a:t>· </a:t>
            </a:r>
            <a:r>
              <a:rPr lang="es-CO" i="1" dirty="0" err="1">
                <a:latin typeface="Felice" pitchFamily="2" charset="77"/>
              </a:rPr>
              <a:t>Olore</a:t>
            </a:r>
            <a:r>
              <a:rPr lang="es-CO" i="1" dirty="0">
                <a:latin typeface="Felice" pitchFamily="2" charset="77"/>
              </a:rPr>
              <a:t> magna </a:t>
            </a:r>
            <a:r>
              <a:rPr lang="es-CO" i="1" dirty="0" err="1">
                <a:latin typeface="Felice" pitchFamily="2" charset="77"/>
              </a:rPr>
              <a:t>aliquam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erat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volutpat</a:t>
            </a:r>
            <a:r>
              <a:rPr lang="es-CO" i="1" dirty="0">
                <a:latin typeface="Felice" pitchFamily="2" charset="77"/>
              </a:rPr>
              <a:t>. Ut </a:t>
            </a:r>
            <a:r>
              <a:rPr lang="es-CO" i="1" dirty="0" err="1">
                <a:latin typeface="Felice" pitchFamily="2" charset="77"/>
              </a:rPr>
              <a:t>wisi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enim</a:t>
            </a:r>
            <a:r>
              <a:rPr lang="es-CO" i="1" dirty="0">
                <a:latin typeface="Felice" pitchFamily="2" charset="77"/>
              </a:rPr>
              <a:t> ad.</a:t>
            </a:r>
          </a:p>
          <a:p>
            <a:r>
              <a:rPr lang="es-CO" i="1" dirty="0">
                <a:latin typeface="Felice" pitchFamily="2" charset="77"/>
              </a:rPr>
              <a:t>· </a:t>
            </a:r>
            <a:r>
              <a:rPr lang="es-CO" i="1" dirty="0" err="1">
                <a:latin typeface="Felice" pitchFamily="2" charset="77"/>
              </a:rPr>
              <a:t>Minim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veniam</a:t>
            </a:r>
            <a:r>
              <a:rPr lang="es-CO" i="1" dirty="0">
                <a:latin typeface="Felice" pitchFamily="2" charset="77"/>
              </a:rPr>
              <a:t>, </a:t>
            </a:r>
            <a:r>
              <a:rPr lang="es-CO" i="1" dirty="0" err="1">
                <a:latin typeface="Felice" pitchFamily="2" charset="77"/>
              </a:rPr>
              <a:t>quis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nostrud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exerci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tation</a:t>
            </a:r>
            <a:r>
              <a:rPr lang="es-CO" i="1" dirty="0">
                <a:latin typeface="Felice" pitchFamily="2" charset="77"/>
              </a:rPr>
              <a:t> </a:t>
            </a:r>
            <a:r>
              <a:rPr lang="es-CO" i="1" dirty="0" err="1">
                <a:latin typeface="Felice" pitchFamily="2" charset="77"/>
              </a:rPr>
              <a:t>ullamcorper</a:t>
            </a:r>
            <a:r>
              <a:rPr lang="es-CO" i="1" dirty="0">
                <a:latin typeface="Felice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3432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</Words>
  <Application>Microsoft Macintosh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Felice</vt:lpstr>
      <vt:lpstr>Svarga Typeface ( PERSONAL USE </vt:lpstr>
      <vt:lpstr>Svarga Typeface ( PERSONAL USE ONLY )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Linda M</dc:creator>
  <cp:lastModifiedBy>Linda M</cp:lastModifiedBy>
  <cp:revision>1</cp:revision>
  <dcterms:created xsi:type="dcterms:W3CDTF">2021-09-27T21:29:32Z</dcterms:created>
  <dcterms:modified xsi:type="dcterms:W3CDTF">2021-09-27T21:37:33Z</dcterms:modified>
</cp:coreProperties>
</file>