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d2a83d7f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d2a83d7f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3d2a83d7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3d2a83d7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d2a83d7f8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d2a83d7f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8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8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8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