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7F0A0D"/>
    <a:srgbClr val="B10D0F"/>
    <a:srgbClr val="5980A6"/>
    <a:srgbClr val="8C8C1B"/>
    <a:srgbClr val="CD6B07"/>
    <a:srgbClr val="E6C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4CB39-67A6-2E83-9531-F2EC0CC64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2DD2E3-0002-884A-E623-4B99CD95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53901B-D432-6574-EF00-56535B65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B16786-83E4-FB11-5CE9-CF746DA2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3B7C5C-7B3E-0C53-B117-FED20E08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306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71509-E172-A2D3-16AF-893FAB10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7A1338-E772-D84B-7975-948C73FD6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2C2896-602B-D6EC-0A79-89977BF1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CF2D5-567A-8E48-D81F-BCD51797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236D4-72BC-0247-3701-BB3A928E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466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B6A30E-086D-DEF3-665D-DA5855924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CB5B59-CD24-BF35-4BA6-910749196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1E0419-2BCD-F1E3-2FC4-0141016E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D160CA-7F5F-F87E-8BF0-ECBF050E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63B46F-159D-5744-6B4C-D50C5F0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9E345-F54E-7DA2-8C62-F36BCB75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AF0EB-187A-26CE-F44E-F46319F5C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64A8C-34AA-1AA6-84C4-F40456C7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3C426-3BAB-559C-B40F-CE49DC97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E50790-4443-1879-3258-97B75D33A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4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149F9-1E7D-BA64-295D-CFE21145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5D476C-F824-E614-294A-50559A10A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528DBA-6F68-1980-4D33-34C369DF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E54B36-797A-BFC8-6BB7-AE125910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A9A36E-3383-09FD-1292-E6E609B4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29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2CA7F-B824-29B6-07C4-D06B7AE3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4AC46D-34E0-0C69-D4B1-BD4B10E09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1B3795-5BF0-4E17-D23E-634A64023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F9F833-80E0-AA9E-454A-19BC1CC9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A20F22-D593-E5E9-D55C-49AD4334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BDBDCF-8C7E-16B8-3112-C505CE09F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58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8A5BB-6A63-A10E-5389-9994DC96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0B1610-34E0-7C19-8394-B2516ECBA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ACDD84-570F-981F-ECB1-A144B8B4C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1A079B-2169-2B87-71DB-D93A08476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649C89-CA98-11A0-D5C6-44B79A3FD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33DBB2-0AB7-75DB-8891-51FCEFF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0F9820-D0F9-C69F-AA47-604E1FEB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9FCECDC-5066-FF1D-C864-B4925332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634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D3FDD-F2E4-D148-33B7-BBE2429D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0BA86A-C31A-BA88-7012-77B54073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8F27AD-56C4-0680-F6CC-1DA0CEA7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37FD3F-A63E-EC28-B80E-B6EBDF628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95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AD7EF7C-C52D-4FBE-97E3-D6087CF2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706AF2-17C6-174D-AADC-BB0BB6E3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8B16CF-1F9D-B672-1AC4-7242FD1E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400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8AC2F-4D3F-3689-BB63-D70BBB63D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F4BDE4-9A68-FA9B-EA93-A1619129B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5EF76E-25E7-AB1A-F0A5-299485028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90A82C-79B0-52D2-8DB1-47263525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9EA263-D7D0-26A2-C375-AB9A96D2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6191E8-1726-AA6B-4F7E-DC33713A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791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B9697-1FBD-311B-96DF-A6805E7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694BFA0-01AD-1BDF-BBFD-3F77BFCA0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EE374A-9BFA-6053-D1EE-6F6FF9BBB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009EBA-426E-B959-EB58-55CC4501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71FD90-7F4C-C95A-C86E-FA6792D5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F399D-FFE9-AECF-6B76-47EEA1C2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51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18E0AF-33BE-7B5D-5B34-5A02570BE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0D558F-D9DC-F0E7-23C5-0CDCEF57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529B8D-D984-FB52-42FF-BF0EEBAEB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3A6F-09BF-0741-8330-039492176E0B}" type="datetimeFigureOut">
              <a:rPr lang="es-CO" smtClean="0"/>
              <a:t>25/04/23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E13AE3-6D97-EF0D-7D4F-72AC70D62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C54D9-3260-6152-FBA7-47FF65629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99DD1-27AA-CF47-85FF-92B9359101F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35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DB9BB0B2-7949-D3D5-0C18-E2C44D0C2981}"/>
              </a:ext>
            </a:extLst>
          </p:cNvPr>
          <p:cNvSpPr txBox="1"/>
          <p:nvPr/>
        </p:nvSpPr>
        <p:spPr>
          <a:xfrm>
            <a:off x="2218481" y="2696584"/>
            <a:ext cx="77550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Titulo</a:t>
            </a:r>
            <a:r>
              <a:rPr lang="es-CO" sz="7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</a:rPr>
              <a:t> Prédica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CA0D2B3-4922-44E6-A961-8F81DDBBB170}"/>
              </a:ext>
            </a:extLst>
          </p:cNvPr>
          <p:cNvSpPr txBox="1"/>
          <p:nvPr/>
        </p:nvSpPr>
        <p:spPr>
          <a:xfrm>
            <a:off x="3959213" y="3940786"/>
            <a:ext cx="373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Medium" panose="02000503020000020003" pitchFamily="2" charset="0"/>
              </a:rPr>
              <a:t>Versículo 2:3-4</a:t>
            </a:r>
          </a:p>
        </p:txBody>
      </p:sp>
    </p:spTree>
    <p:extLst>
      <p:ext uri="{BB962C8B-B14F-4D97-AF65-F5344CB8AC3E}">
        <p14:creationId xmlns:p14="http://schemas.microsoft.com/office/powerpoint/2010/main" val="2499461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>
            <a:extLst>
              <a:ext uri="{FF2B5EF4-FFF2-40B4-BE49-F238E27FC236}">
                <a16:creationId xmlns:a16="http://schemas.microsoft.com/office/drawing/2014/main" id="{5CA0D2B3-4922-44E6-A961-8F81DDBBB170}"/>
              </a:ext>
            </a:extLst>
          </p:cNvPr>
          <p:cNvSpPr txBox="1"/>
          <p:nvPr/>
        </p:nvSpPr>
        <p:spPr>
          <a:xfrm>
            <a:off x="3866123" y="1762937"/>
            <a:ext cx="6354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solidFill>
                  <a:srgbClr val="616161"/>
                </a:solidFill>
                <a:latin typeface="Avenir Medium" panose="02000503020000020003" pitchFamily="2" charset="0"/>
              </a:rPr>
              <a:t>Puntos prédica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EFC2B5-A67C-19E5-E07A-6027F502F63C}"/>
              </a:ext>
            </a:extLst>
          </p:cNvPr>
          <p:cNvSpPr txBox="1"/>
          <p:nvPr/>
        </p:nvSpPr>
        <p:spPr>
          <a:xfrm>
            <a:off x="4218503" y="2684387"/>
            <a:ext cx="7280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rgbClr val="616161"/>
                </a:solidFill>
                <a:latin typeface="Avenir Medium" panose="02000503020000020003" pitchFamily="2" charset="0"/>
              </a:rPr>
              <a:t>Sub-puntos prédica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rgbClr val="616161"/>
                </a:solidFill>
                <a:latin typeface="Avenir Medium" panose="02000503020000020003" pitchFamily="2" charset="0"/>
              </a:rPr>
              <a:t>Sub-puntos prédica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CO" sz="4800" dirty="0">
                <a:solidFill>
                  <a:srgbClr val="616161"/>
                </a:solidFill>
                <a:latin typeface="Avenir Medium" panose="02000503020000020003" pitchFamily="2" charset="0"/>
              </a:rPr>
              <a:t>Sub-puntos prédica</a:t>
            </a:r>
          </a:p>
        </p:txBody>
      </p:sp>
    </p:spTree>
    <p:extLst>
      <p:ext uri="{BB962C8B-B14F-4D97-AF65-F5344CB8AC3E}">
        <p14:creationId xmlns:p14="http://schemas.microsoft.com/office/powerpoint/2010/main" val="39329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EEEFC5D7-EDB4-CC76-CF36-F29E93B3EC4E}"/>
              </a:ext>
            </a:extLst>
          </p:cNvPr>
          <p:cNvSpPr txBox="1"/>
          <p:nvPr/>
        </p:nvSpPr>
        <p:spPr>
          <a:xfrm>
            <a:off x="4066050" y="4947863"/>
            <a:ext cx="373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Medium" panose="02000503020000020003" pitchFamily="2" charset="0"/>
              </a:rPr>
              <a:t>Versículo 2:3-4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7A0A376-0D13-5F0A-68BE-883292791DE3}"/>
              </a:ext>
            </a:extLst>
          </p:cNvPr>
          <p:cNvSpPr txBox="1"/>
          <p:nvPr/>
        </p:nvSpPr>
        <p:spPr>
          <a:xfrm>
            <a:off x="1608932" y="1648527"/>
            <a:ext cx="89741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Lorem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ipsum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dolor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sit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amet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,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consectetur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adipiscing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elit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Phasellus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faucibus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blandit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tortor.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Donec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volutpat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bibendum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vestibulum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Class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aptent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taciti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sociosqu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ad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litora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torquent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per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conubia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nostra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, per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inceptos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himenaeos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Mauris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suscipit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vehicula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diam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ac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accumsan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Pellentesque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semper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tortor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eget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nulla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interdum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maximus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Etiam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sodales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metus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ut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viverra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bibendum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.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Phasellus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interdum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pretium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velit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, </a:t>
            </a:r>
            <a:r>
              <a:rPr lang="es-CO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vel</a:t>
            </a:r>
            <a:r>
              <a:rPr lang="es-CO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Felice" pitchFamily="2" charset="77"/>
              </a:rPr>
              <a:t> ornare magna. </a:t>
            </a:r>
          </a:p>
        </p:txBody>
      </p:sp>
    </p:spTree>
    <p:extLst>
      <p:ext uri="{BB962C8B-B14F-4D97-AF65-F5344CB8AC3E}">
        <p14:creationId xmlns:p14="http://schemas.microsoft.com/office/powerpoint/2010/main" val="19773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0444C4D-28B2-8B73-E925-A50CF3F5B5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" b="21283"/>
          <a:stretch/>
        </p:blipFill>
        <p:spPr>
          <a:xfrm>
            <a:off x="1645733" y="1047516"/>
            <a:ext cx="9092287" cy="47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32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80</Words>
  <Application>Microsoft Macintosh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Medium</vt:lpstr>
      <vt:lpstr>Calibri</vt:lpstr>
      <vt:lpstr>Calibri Light</vt:lpstr>
      <vt:lpstr>Felice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Linda M</dc:creator>
  <cp:lastModifiedBy>Linda M</cp:lastModifiedBy>
  <cp:revision>3</cp:revision>
  <dcterms:created xsi:type="dcterms:W3CDTF">2022-05-17T21:00:43Z</dcterms:created>
  <dcterms:modified xsi:type="dcterms:W3CDTF">2023-04-25T14:20:44Z</dcterms:modified>
</cp:coreProperties>
</file>