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188" autoAdjust="0"/>
  </p:normalViewPr>
  <p:slideViewPr>
    <p:cSldViewPr snapToGrid="0" snapToObjects="1">
      <p:cViewPr varScale="1">
        <p:scale>
          <a:sx n="152" d="100"/>
          <a:sy n="152" d="100"/>
        </p:scale>
        <p:origin x="-3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3818-4F68-1B49-A5BA-2598E33BD4F7}" type="datetimeFigureOut">
              <a:rPr lang="es-ES" smtClean="0"/>
              <a:t>21/11/16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16A9-79D0-8046-ABAA-173870A92AD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82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3818-4F68-1B49-A5BA-2598E33BD4F7}" type="datetimeFigureOut">
              <a:rPr lang="es-ES" smtClean="0"/>
              <a:t>21/11/16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16A9-79D0-8046-ABAA-173870A92AD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97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3818-4F68-1B49-A5BA-2598E33BD4F7}" type="datetimeFigureOut">
              <a:rPr lang="es-ES" smtClean="0"/>
              <a:t>21/11/16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16A9-79D0-8046-ABAA-173870A92AD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25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3818-4F68-1B49-A5BA-2598E33BD4F7}" type="datetimeFigureOut">
              <a:rPr lang="es-ES" smtClean="0"/>
              <a:t>21/11/16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16A9-79D0-8046-ABAA-173870A92AD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74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3818-4F68-1B49-A5BA-2598E33BD4F7}" type="datetimeFigureOut">
              <a:rPr lang="es-ES" smtClean="0"/>
              <a:t>21/11/16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16A9-79D0-8046-ABAA-173870A92AD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92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3818-4F68-1B49-A5BA-2598E33BD4F7}" type="datetimeFigureOut">
              <a:rPr lang="es-ES" smtClean="0"/>
              <a:t>21/11/16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16A9-79D0-8046-ABAA-173870A92AD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95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3818-4F68-1B49-A5BA-2598E33BD4F7}" type="datetimeFigureOut">
              <a:rPr lang="es-ES" smtClean="0"/>
              <a:t>21/11/16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16A9-79D0-8046-ABAA-173870A92AD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10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3818-4F68-1B49-A5BA-2598E33BD4F7}" type="datetimeFigureOut">
              <a:rPr lang="es-ES" smtClean="0"/>
              <a:t>21/11/16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16A9-79D0-8046-ABAA-173870A92AD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43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3818-4F68-1B49-A5BA-2598E33BD4F7}" type="datetimeFigureOut">
              <a:rPr lang="es-ES" smtClean="0"/>
              <a:t>21/11/16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16A9-79D0-8046-ABAA-173870A92AD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9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3818-4F68-1B49-A5BA-2598E33BD4F7}" type="datetimeFigureOut">
              <a:rPr lang="es-ES" smtClean="0"/>
              <a:t>21/11/16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16A9-79D0-8046-ABAA-173870A92AD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67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3818-4F68-1B49-A5BA-2598E33BD4F7}" type="datetimeFigureOut">
              <a:rPr lang="es-ES" smtClean="0"/>
              <a:t>21/11/16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16A9-79D0-8046-ABAA-173870A92AD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08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33818-4F68-1B49-A5BA-2598E33BD4F7}" type="datetimeFigureOut">
              <a:rPr lang="es-ES" smtClean="0"/>
              <a:t>21/11/16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916A9-79D0-8046-ABAA-173870A92AD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0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A_MS_PromesaDeFe_2016_Metodología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0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A_MS_PromesaDeFe_2016_Metodología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6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A_MS_PromesaDeFe_2016_Metodologí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7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A_MS_PromesaDeFe_2016_Metodología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5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A_MS_PromesaDeFe_2016_Metodología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9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A_MS_PromesaDeFe_2016_Metodología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3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A_MS_PromesaDeFe_2016_Metodología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7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A_MS_PromesaDeFe_2016_Metodología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5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Presentación en pantalla (16:9)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La Alianza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Guzman</dc:creator>
  <cp:lastModifiedBy>Daniel Guzman</cp:lastModifiedBy>
  <cp:revision>1</cp:revision>
  <dcterms:created xsi:type="dcterms:W3CDTF">2016-11-21T19:49:07Z</dcterms:created>
  <dcterms:modified xsi:type="dcterms:W3CDTF">2016-11-21T19:52:33Z</dcterms:modified>
</cp:coreProperties>
</file>